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6" r:id="rId4"/>
    <p:sldId id="267" r:id="rId5"/>
    <p:sldId id="268" r:id="rId6"/>
    <p:sldId id="259" r:id="rId7"/>
    <p:sldId id="260" r:id="rId8"/>
    <p:sldId id="275" r:id="rId9"/>
    <p:sldId id="269" r:id="rId10"/>
    <p:sldId id="261" r:id="rId11"/>
    <p:sldId id="270" r:id="rId12"/>
    <p:sldId id="262" r:id="rId13"/>
    <p:sldId id="271" r:id="rId14"/>
    <p:sldId id="263" r:id="rId15"/>
    <p:sldId id="264" r:id="rId16"/>
    <p:sldId id="278" r:id="rId17"/>
    <p:sldId id="265" r:id="rId18"/>
    <p:sldId id="272" r:id="rId19"/>
    <p:sldId id="273" r:id="rId20"/>
    <p:sldId id="274" r:id="rId21"/>
    <p:sldId id="276" r:id="rId22"/>
    <p:sldId id="277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FB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2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3972158/how-to-plot-on-my-gui" TargetMode="External"/><Relationship Id="rId13" Type="http://schemas.openxmlformats.org/officeDocument/2006/relationships/hyperlink" Target="https://stackoverflow.com/questions/41167196/using-matplotlib-3d-axes-how-to-drag-two-axes-at-once" TargetMode="External"/><Relationship Id="rId3" Type="http://schemas.openxmlformats.org/officeDocument/2006/relationships/hyperlink" Target="https://pythonspot.com/en/pyqt5/" TargetMode="External"/><Relationship Id="rId7" Type="http://schemas.openxmlformats.org/officeDocument/2006/relationships/hyperlink" Target="https://stackoverflow.com/questions/12459811/how-to-embed-matplotlib-in-pyqt-for-dummies" TargetMode="External"/><Relationship Id="rId12" Type="http://schemas.openxmlformats.org/officeDocument/2006/relationships/hyperlink" Target="https://stackoverflow.com/questions/42983449/python-getting-a-matplotlib-figure-to-rotate-when-embedded-in-a-gui" TargetMode="External"/><Relationship Id="rId2" Type="http://schemas.openxmlformats.org/officeDocument/2006/relationships/hyperlink" Target="http://pyqt.sourceforge.net/Docs/PyQt5/index.html" TargetMode="External"/><Relationship Id="rId16" Type="http://schemas.openxmlformats.org/officeDocument/2006/relationships/hyperlink" Target="https://www.mail-archive.com/matplotlib-users@lists.sourceforge.net/msg1532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36222998/drawing-in-a-matplotlib-widget-in-qtdesigner" TargetMode="External"/><Relationship Id="rId11" Type="http://schemas.openxmlformats.org/officeDocument/2006/relationships/hyperlink" Target="https://stackoverflow.com/questions/29357442/example-of-embedding-matplotlib-in-pyqt5" TargetMode="External"/><Relationship Id="rId5" Type="http://schemas.openxmlformats.org/officeDocument/2006/relationships/hyperlink" Target="https://stackoverflow.com/questions/43947318/plotting-matplotlib-figure-inside-qwidget-using-qt-designer-form-and-pyqt5" TargetMode="External"/><Relationship Id="rId15" Type="http://schemas.openxmlformats.org/officeDocument/2006/relationships/hyperlink" Target="http://matplotlib.org/examples/user_interfaces/embedding_in_qt5.html" TargetMode="External"/><Relationship Id="rId10" Type="http://schemas.openxmlformats.org/officeDocument/2006/relationships/hyperlink" Target="https://stackoverflow.com/questions/4899176/qt4-mplot3d-of-matplotlib" TargetMode="External"/><Relationship Id="rId4" Type="http://schemas.openxmlformats.org/officeDocument/2006/relationships/hyperlink" Target="https://pythonspot.com/en/pyqt5-matplotlib/" TargetMode="External"/><Relationship Id="rId9" Type="http://schemas.openxmlformats.org/officeDocument/2006/relationships/hyperlink" Target="https://stackoverflow.com/questions/36665850/matplotlib-animation-inside-your-own-pyqt4-gui" TargetMode="External"/><Relationship Id="rId14" Type="http://schemas.openxmlformats.org/officeDocument/2006/relationships/hyperlink" Target="https://stackoverflow.com/questions/30330912/rotating-an-embedded-matplotlib-plo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D871-E781-444E-BA15-FEB612CFF3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ProTracer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A8B42-4FB8-4A3F-BE6E-C5FAF08F33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520 Project</a:t>
            </a:r>
          </a:p>
          <a:p>
            <a:r>
              <a:rPr lang="en-US" dirty="0"/>
              <a:t>Fall 2017</a:t>
            </a:r>
          </a:p>
          <a:p>
            <a:r>
              <a:rPr lang="en-US" dirty="0"/>
              <a:t>Mercyhurst University</a:t>
            </a:r>
          </a:p>
        </p:txBody>
      </p:sp>
    </p:spTree>
    <p:extLst>
      <p:ext uri="{BB962C8B-B14F-4D97-AF65-F5344CB8AC3E}">
        <p14:creationId xmlns:p14="http://schemas.microsoft.com/office/powerpoint/2010/main" val="399317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9B006A-A42A-4058-BAF1-B735CA39E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GitHub Commit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9B240-3AFD-42A3-A7A9-27608CB004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First commit: November 2, 2017</a:t>
            </a:r>
          </a:p>
          <a:p>
            <a:r>
              <a:rPr lang="en-US" dirty="0"/>
              <a:t>Last commit: November 27, 2017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B7BE3A-7E6B-4FA6-993F-2A098F68F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GitHub Activity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49AE4-AE85-4C63-8A0D-EEC4CBF9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When?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D2DF791-6F75-4B69-88D9-489F7F145D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38888" y="3200400"/>
            <a:ext cx="4252912" cy="1096229"/>
          </a:xfrm>
        </p:spPr>
      </p:pic>
    </p:spTree>
    <p:extLst>
      <p:ext uri="{BB962C8B-B14F-4D97-AF65-F5344CB8AC3E}">
        <p14:creationId xmlns:p14="http://schemas.microsoft.com/office/powerpoint/2010/main" val="88049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A822E-44E6-4278-A778-046EA965B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476DA-914D-4D47-B854-648541A3A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the magic happen?</a:t>
            </a:r>
          </a:p>
        </p:txBody>
      </p:sp>
    </p:spTree>
    <p:extLst>
      <p:ext uri="{BB962C8B-B14F-4D97-AF65-F5344CB8AC3E}">
        <p14:creationId xmlns:p14="http://schemas.microsoft.com/office/powerpoint/2010/main" val="734952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484D-5128-4D2E-ADC8-3EE43106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47956-7FB4-43CE-BF88-449716EF2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en-US" dirty="0"/>
              <a:t>My house</a:t>
            </a:r>
          </a:p>
          <a:p>
            <a:r>
              <a:rPr lang="en-US" dirty="0"/>
              <a:t>Mercyhurst University</a:t>
            </a:r>
          </a:p>
          <a:p>
            <a:r>
              <a:rPr lang="en-US" dirty="0"/>
              <a:t>Panera Bread</a:t>
            </a:r>
          </a:p>
          <a:p>
            <a:r>
              <a:rPr lang="en-US" dirty="0"/>
              <a:t>Radius </a:t>
            </a:r>
            <a:r>
              <a:rPr lang="en-US" dirty="0" err="1"/>
              <a:t>CoWork</a:t>
            </a:r>
            <a:endParaRPr lang="en-US" dirty="0"/>
          </a:p>
          <a:p>
            <a:r>
              <a:rPr lang="en-US" dirty="0"/>
              <a:t>408 Bar &amp; Grille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7CDD1-7AAC-4689-99F0-B9CA9862E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52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58B1-EF03-49CA-A573-8C5AE1FD1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374E9-6462-458B-8369-2671CE416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would anyone do this?</a:t>
            </a:r>
          </a:p>
        </p:txBody>
      </p:sp>
    </p:spTree>
    <p:extLst>
      <p:ext uri="{BB962C8B-B14F-4D97-AF65-F5344CB8AC3E}">
        <p14:creationId xmlns:p14="http://schemas.microsoft.com/office/powerpoint/2010/main" val="174031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CD5A3-2A2A-499E-83C0-DB0FB37A21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Reasons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207043-B2CF-4102-AA28-C33F3234CA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 love golf</a:t>
            </a:r>
          </a:p>
          <a:p>
            <a:r>
              <a:rPr lang="en-US" dirty="0"/>
              <a:t>Looks cool on TV</a:t>
            </a:r>
          </a:p>
          <a:p>
            <a:r>
              <a:rPr lang="en-US" dirty="0"/>
              <a:t>Because I could</a:t>
            </a:r>
          </a:p>
          <a:p>
            <a:r>
              <a:rPr lang="en-US" dirty="0"/>
              <a:t>Fame</a:t>
            </a:r>
          </a:p>
          <a:p>
            <a:r>
              <a:rPr lang="en-US" dirty="0"/>
              <a:t>Fortune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E4DDA7-DE80-425E-B928-30DA8F0C88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Real Reason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B03E3-9E73-4088-A1D5-85296F15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2E775F2-8A20-48DC-9F01-51BC603075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84503" y="3177541"/>
            <a:ext cx="1782782" cy="2668109"/>
          </a:xfrm>
        </p:spPr>
      </p:pic>
    </p:spTree>
    <p:extLst>
      <p:ext uri="{BB962C8B-B14F-4D97-AF65-F5344CB8AC3E}">
        <p14:creationId xmlns:p14="http://schemas.microsoft.com/office/powerpoint/2010/main" val="167890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7A4B-9081-4ADC-A7B2-39A1444C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C0DA-5512-4C25-BA57-BA329D7E8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could this have possibly happened?</a:t>
            </a:r>
          </a:p>
        </p:txBody>
      </p:sp>
    </p:spTree>
    <p:extLst>
      <p:ext uri="{BB962C8B-B14F-4D97-AF65-F5344CB8AC3E}">
        <p14:creationId xmlns:p14="http://schemas.microsoft.com/office/powerpoint/2010/main" val="4069016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A991E47-883B-44B8-B03A-5AE9DB52F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Alcohol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05D89E0-B953-4BFB-A384-594854CA9C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31413" y="3143250"/>
            <a:ext cx="4173024" cy="25971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B02DE83-56D4-4E9B-855A-BBF54D9C48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3127" y="3143250"/>
            <a:ext cx="3864434" cy="2597150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D1911F-6E47-409F-97CA-E7B6A7E959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Confusion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D4225-01FE-4D4E-8F6A-76567AACE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94096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E9ED-2A5A-4309-9BC9-213DF1253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B352D-7332-49BC-B093-52DAAA889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3.6.1</a:t>
            </a:r>
          </a:p>
          <a:p>
            <a:r>
              <a:rPr lang="en-US" dirty="0" err="1"/>
              <a:t>Matplotlib</a:t>
            </a:r>
            <a:r>
              <a:rPr lang="en-US" dirty="0"/>
              <a:t> 2.0.2</a:t>
            </a:r>
          </a:p>
          <a:p>
            <a:r>
              <a:rPr lang="en-US" dirty="0" err="1"/>
              <a:t>Numpy</a:t>
            </a:r>
            <a:r>
              <a:rPr lang="en-US" dirty="0"/>
              <a:t> 1.13.3</a:t>
            </a:r>
          </a:p>
          <a:p>
            <a:r>
              <a:rPr lang="en-US" dirty="0"/>
              <a:t>Pandas 0.21.0</a:t>
            </a:r>
          </a:p>
          <a:p>
            <a:r>
              <a:rPr lang="en-US" dirty="0" err="1"/>
              <a:t>PyQt</a:t>
            </a:r>
            <a:r>
              <a:rPr lang="en-US" dirty="0"/>
              <a:t> 5.6.2</a:t>
            </a:r>
          </a:p>
        </p:txBody>
      </p:sp>
    </p:spTree>
    <p:extLst>
      <p:ext uri="{BB962C8B-B14F-4D97-AF65-F5344CB8AC3E}">
        <p14:creationId xmlns:p14="http://schemas.microsoft.com/office/powerpoint/2010/main" val="4040570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DD498-A7E5-4E1D-AF63-88EDACF2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686DB-C227-4584-871B-A41CBC8A70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QtDesigner</a:t>
            </a:r>
            <a:endParaRPr lang="en-US" dirty="0"/>
          </a:p>
          <a:p>
            <a:r>
              <a:rPr lang="en-US" dirty="0"/>
              <a:t>Comes bundled with Anaconda3</a:t>
            </a:r>
          </a:p>
          <a:p>
            <a:r>
              <a:rPr lang="en-US" dirty="0"/>
              <a:t>Drag and drop interface for building GUIs</a:t>
            </a:r>
          </a:p>
          <a:p>
            <a:r>
              <a:rPr lang="en-US" dirty="0"/>
              <a:t>Generates Python code similar to </a:t>
            </a:r>
            <a:r>
              <a:rPr lang="en-US" dirty="0" err="1"/>
              <a:t>Tkinter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DDF669-6D86-45BD-9A46-B5A2040D61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8888" y="2767278"/>
            <a:ext cx="4270375" cy="2844268"/>
          </a:xfrm>
        </p:spPr>
      </p:pic>
    </p:spTree>
    <p:extLst>
      <p:ext uri="{BB962C8B-B14F-4D97-AF65-F5344CB8AC3E}">
        <p14:creationId xmlns:p14="http://schemas.microsoft.com/office/powerpoint/2010/main" val="2751801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52D7-55AD-46E8-B218-1ABD632A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8B95EF-E896-428A-A313-930F8C18B8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PGA Tour </a:t>
            </a:r>
            <a:r>
              <a:rPr lang="en-US" dirty="0" err="1"/>
              <a:t>ShotLink</a:t>
            </a:r>
            <a:r>
              <a:rPr lang="en-US" dirty="0"/>
              <a:t> Intelligence System</a:t>
            </a:r>
          </a:p>
          <a:p>
            <a:r>
              <a:rPr lang="en-US" dirty="0"/>
              <a:t>Available for educational use in 2005</a:t>
            </a:r>
          </a:p>
          <a:p>
            <a:r>
              <a:rPr lang="en-US" dirty="0"/>
              <a:t>Contest in 2008 created new standard in golf statistics – Strokes Gained</a:t>
            </a:r>
          </a:p>
          <a:p>
            <a:r>
              <a:rPr lang="en-US" dirty="0"/>
              <a:t>Data export of trajectory data for 2017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D5E09A40-E527-44DF-B55A-E0E2AB885B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8888" y="2767278"/>
            <a:ext cx="4270375" cy="2844268"/>
          </a:xfrm>
        </p:spPr>
      </p:pic>
    </p:spTree>
    <p:extLst>
      <p:ext uri="{BB962C8B-B14F-4D97-AF65-F5344CB8AC3E}">
        <p14:creationId xmlns:p14="http://schemas.microsoft.com/office/powerpoint/2010/main" val="1247931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D2B52-C3E5-492A-B23D-D8610FBB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Life’s Most Important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CECFE-3A50-4A02-8809-0EA002494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en-US" dirty="0"/>
              <a:t>Who?</a:t>
            </a:r>
          </a:p>
          <a:p>
            <a:r>
              <a:rPr lang="en-US" dirty="0"/>
              <a:t>What?</a:t>
            </a:r>
          </a:p>
          <a:p>
            <a:r>
              <a:rPr lang="en-US" dirty="0"/>
              <a:t>When?</a:t>
            </a:r>
          </a:p>
          <a:p>
            <a:r>
              <a:rPr lang="en-US" dirty="0"/>
              <a:t>Where?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93717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3BAB-A7D6-4E7F-A9DB-728B33D8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CEDBE-7451-4CDD-BAC5-015102072B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Trackman uses doppler radar to capture the ball flight</a:t>
            </a:r>
          </a:p>
          <a:p>
            <a:r>
              <a:rPr lang="en-US" dirty="0"/>
              <a:t>Calculates club head speed and ball speed</a:t>
            </a:r>
          </a:p>
          <a:p>
            <a:r>
              <a:rPr lang="en-US" dirty="0"/>
              <a:t>Calculates carry distance, apex height</a:t>
            </a:r>
          </a:p>
          <a:p>
            <a:r>
              <a:rPr lang="en-US" dirty="0"/>
              <a:t>Device and camera are behind the golfer, facing towards the target</a:t>
            </a:r>
          </a:p>
          <a:p>
            <a:r>
              <a:rPr lang="en-US" dirty="0"/>
              <a:t>Between 30-50 data points for each shot</a:t>
            </a:r>
          </a:p>
          <a:p>
            <a:r>
              <a:rPr lang="en-US" dirty="0"/>
              <a:t>Some shots are extrapolated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F1B545-C6F9-44A7-B34A-B7FCE7561A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8888" y="2994814"/>
            <a:ext cx="4270375" cy="2389196"/>
          </a:xfrm>
        </p:spPr>
      </p:pic>
    </p:spTree>
    <p:extLst>
      <p:ext uri="{BB962C8B-B14F-4D97-AF65-F5344CB8AC3E}">
        <p14:creationId xmlns:p14="http://schemas.microsoft.com/office/powerpoint/2010/main" val="557414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35FB-EB91-4B74-9365-F3DD2BB6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8A9A5-6F3F-4296-B7B3-300415A959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9 Python files</a:t>
            </a:r>
          </a:p>
          <a:p>
            <a:r>
              <a:rPr lang="en-US" dirty="0"/>
              <a:t>4 external Python modules</a:t>
            </a:r>
          </a:p>
          <a:p>
            <a:r>
              <a:rPr lang="en-US" dirty="0"/>
              <a:t>2 internal Python modules</a:t>
            </a:r>
          </a:p>
          <a:p>
            <a:r>
              <a:rPr lang="en-US" dirty="0"/>
              <a:t>3 data files</a:t>
            </a:r>
          </a:p>
          <a:p>
            <a:r>
              <a:rPr lang="en-US" dirty="0"/>
              <a:t>3 </a:t>
            </a:r>
            <a:r>
              <a:rPr lang="en-US" dirty="0" err="1"/>
              <a:t>QtDesigner</a:t>
            </a:r>
            <a:r>
              <a:rPr lang="en-US" dirty="0"/>
              <a:t> UI files</a:t>
            </a:r>
          </a:p>
          <a:p>
            <a:r>
              <a:rPr lang="en-US" dirty="0"/>
              <a:t>6 hard coded examples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0CAF5-8D31-4236-B7F9-D9C76E7E9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7,595 total lines of code</a:t>
            </a:r>
          </a:p>
          <a:p>
            <a:r>
              <a:rPr lang="en-US" dirty="0"/>
              <a:t>459 lines of UI code from </a:t>
            </a:r>
            <a:r>
              <a:rPr lang="en-US" dirty="0" err="1"/>
              <a:t>QtDesigner</a:t>
            </a:r>
            <a:endParaRPr lang="en-US" dirty="0"/>
          </a:p>
          <a:p>
            <a:r>
              <a:rPr lang="en-US" dirty="0"/>
              <a:t>201 lines of auto-generated Python code from </a:t>
            </a:r>
            <a:r>
              <a:rPr lang="en-US" dirty="0" err="1"/>
              <a:t>QtDesigner</a:t>
            </a:r>
            <a:endParaRPr lang="en-US" dirty="0"/>
          </a:p>
          <a:p>
            <a:r>
              <a:rPr lang="en-US" dirty="0"/>
              <a:t>6,509 lines of auto-generated resource code (for images)</a:t>
            </a:r>
          </a:p>
          <a:p>
            <a:r>
              <a:rPr lang="en-US" dirty="0"/>
              <a:t>426 lines of hand-written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274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E5A42-DB0E-438A-A684-1EAE97B9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6BD82-DCEB-4476-9080-48ABDEE10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38400"/>
            <a:ext cx="7729728" cy="4082473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http://pyqt.sourceforge.net/Docs/PyQt5/index.html</a:t>
            </a:r>
            <a:endParaRPr lang="en-US" dirty="0"/>
          </a:p>
          <a:p>
            <a:r>
              <a:rPr lang="en-US" dirty="0">
                <a:hlinkClick r:id="rId3"/>
              </a:rPr>
              <a:t>https://pythonspot.com/en/pyqt5/</a:t>
            </a:r>
            <a:endParaRPr lang="en-US" dirty="0"/>
          </a:p>
          <a:p>
            <a:r>
              <a:rPr lang="en-US" dirty="0">
                <a:hlinkClick r:id="rId4"/>
              </a:rPr>
              <a:t>https://pythonspot.com/en/pyqt5-matplotlib/</a:t>
            </a:r>
            <a:endParaRPr lang="en-US" dirty="0"/>
          </a:p>
          <a:p>
            <a:r>
              <a:rPr lang="en-US" dirty="0">
                <a:hlinkClick r:id="rId5"/>
              </a:rPr>
              <a:t>https://stackoverflow.com/questions/43947318/plotting-matplotlib-figure-inside-qwidget-using-qt-designer-form-and-pyqt5</a:t>
            </a:r>
            <a:endParaRPr lang="en-US" dirty="0"/>
          </a:p>
          <a:p>
            <a:r>
              <a:rPr lang="en-US" dirty="0">
                <a:hlinkClick r:id="rId6"/>
              </a:rPr>
              <a:t>https://stackoverflow.com/questions/36222998/drawing-in-a-matplotlib-widget-in-qtdesigner</a:t>
            </a:r>
            <a:endParaRPr lang="en-US" dirty="0"/>
          </a:p>
          <a:p>
            <a:r>
              <a:rPr lang="en-US" dirty="0">
                <a:hlinkClick r:id="rId7"/>
              </a:rPr>
              <a:t>https://stackoverflow.com/questions/12459811/how-to-embed-matplotlib-in-pyqt-for-dummies</a:t>
            </a:r>
            <a:endParaRPr lang="en-US" dirty="0"/>
          </a:p>
          <a:p>
            <a:r>
              <a:rPr lang="en-US" dirty="0">
                <a:hlinkClick r:id="rId8"/>
              </a:rPr>
              <a:t>https://stackoverflow.com/questions/3972158/how-to-plot-on-my-gui</a:t>
            </a:r>
            <a:endParaRPr lang="en-US" dirty="0"/>
          </a:p>
          <a:p>
            <a:r>
              <a:rPr lang="en-US" dirty="0">
                <a:hlinkClick r:id="rId9"/>
              </a:rPr>
              <a:t>https://stackoverflow.com/questions/36665850/matplotlib-animation-inside-your-own-pyqt4-gui</a:t>
            </a:r>
            <a:endParaRPr lang="en-US" dirty="0"/>
          </a:p>
          <a:p>
            <a:r>
              <a:rPr lang="en-US" dirty="0">
                <a:hlinkClick r:id="rId10"/>
              </a:rPr>
              <a:t>https://stackoverflow.com/questions/4899176/qt4-mplot3d-of-matplotlib</a:t>
            </a:r>
            <a:endParaRPr lang="en-US" dirty="0"/>
          </a:p>
          <a:p>
            <a:r>
              <a:rPr lang="en-US" dirty="0">
                <a:hlinkClick r:id="rId11"/>
              </a:rPr>
              <a:t>https://stackoverflow.com/questions/29357442/example-of-embedding-matplotlib-in-pyqt5</a:t>
            </a:r>
            <a:endParaRPr lang="en-US" dirty="0"/>
          </a:p>
          <a:p>
            <a:r>
              <a:rPr lang="en-US" dirty="0">
                <a:hlinkClick r:id="rId12"/>
              </a:rPr>
              <a:t>https://stackoverflow.com/questions/42983449/python-getting-a-matplotlib-figure-to-rotate-when-embedded-in-a-gui</a:t>
            </a:r>
            <a:endParaRPr lang="en-US" dirty="0"/>
          </a:p>
          <a:p>
            <a:r>
              <a:rPr lang="en-US" dirty="0">
                <a:hlinkClick r:id="rId13"/>
              </a:rPr>
              <a:t>https://stackoverflow.com/questions/41167196/using-matplotlib-3d-axes-how-to-drag-two-axes-at-once</a:t>
            </a:r>
            <a:endParaRPr lang="en-US" dirty="0"/>
          </a:p>
          <a:p>
            <a:r>
              <a:rPr lang="en-US" dirty="0">
                <a:hlinkClick r:id="rId14"/>
              </a:rPr>
              <a:t>https://stackoverflow.com/questions/30330912/rotating-an-embedded-matplotlib-plot</a:t>
            </a:r>
            <a:endParaRPr lang="en-US" dirty="0"/>
          </a:p>
          <a:p>
            <a:r>
              <a:rPr lang="en-US" dirty="0">
                <a:hlinkClick r:id="rId15"/>
              </a:rPr>
              <a:t>http://matplotlib.org/examples/user_interfaces/embedding_in_qt5.html</a:t>
            </a:r>
            <a:endParaRPr lang="en-US" dirty="0"/>
          </a:p>
          <a:p>
            <a:r>
              <a:rPr lang="en-US" dirty="0">
                <a:hlinkClick r:id="rId16"/>
              </a:rPr>
              <a:t>https://www.mail-archive.com/matplotlib-users@lists.sourceforge.net/msg15322.html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61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77CD-3358-4FA3-A512-01AFE82E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E5CC28-D9A1-451E-95D4-30C060AC12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81150" y="3064069"/>
            <a:ext cx="4271963" cy="2250686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90EF73F-2145-4DA2-ACB4-80F080EEA9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38382" y="2638425"/>
            <a:ext cx="3471387" cy="3101975"/>
          </a:xfrm>
        </p:spPr>
      </p:pic>
    </p:spTree>
    <p:extLst>
      <p:ext uri="{BB962C8B-B14F-4D97-AF65-F5344CB8AC3E}">
        <p14:creationId xmlns:p14="http://schemas.microsoft.com/office/powerpoint/2010/main" val="1708076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77CD-3358-4FA3-A512-01AFE82E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8E385E-84D0-45D5-B804-C7B7E27AA7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38382" y="2638425"/>
            <a:ext cx="3471387" cy="3101975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8A7D464-65BF-4278-8C57-D6F2F606E5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79499" y="2638425"/>
            <a:ext cx="2875264" cy="3101975"/>
          </a:xfrm>
        </p:spPr>
      </p:pic>
    </p:spTree>
    <p:extLst>
      <p:ext uri="{BB962C8B-B14F-4D97-AF65-F5344CB8AC3E}">
        <p14:creationId xmlns:p14="http://schemas.microsoft.com/office/powerpoint/2010/main" val="3386379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2575C-6DDE-491A-A84A-0704D0625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3D505-64D8-4188-A110-D16386F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hope this works.</a:t>
            </a:r>
          </a:p>
        </p:txBody>
      </p:sp>
    </p:spTree>
    <p:extLst>
      <p:ext uri="{BB962C8B-B14F-4D97-AF65-F5344CB8AC3E}">
        <p14:creationId xmlns:p14="http://schemas.microsoft.com/office/powerpoint/2010/main" val="306618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8BE557-4C65-4FA4-9EE9-97445287A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2B9FE0-EB6F-425E-9DD8-733E3B46B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is responsible for this?</a:t>
            </a:r>
          </a:p>
        </p:txBody>
      </p:sp>
    </p:spTree>
    <p:extLst>
      <p:ext uri="{BB962C8B-B14F-4D97-AF65-F5344CB8AC3E}">
        <p14:creationId xmlns:p14="http://schemas.microsoft.com/office/powerpoint/2010/main" val="2072851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1FDA7-FAD6-48E2-8888-671331B33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820" y="182880"/>
            <a:ext cx="27432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722A8-0D84-421A-AFE6-F8C67BAE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079" y="3884961"/>
            <a:ext cx="2874565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816213-4D30-4EED-8DAD-1FA234403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232" y="3520440"/>
            <a:ext cx="2705159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96DA0A-FAE7-4FB4-801C-D06D39C51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590" y="480060"/>
            <a:ext cx="2404533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1EB013-E05A-4F7E-B66E-4C3BE4BC0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2804" y="3528470"/>
            <a:ext cx="2076345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E68244-C942-427B-96D5-82C5FFBFE6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191" y="656204"/>
            <a:ext cx="1828800" cy="23394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9E35C8-7EAD-4F56-877F-C735F22774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637" y="2575560"/>
            <a:ext cx="1219200" cy="1889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01797D-B0CB-465A-9141-40AC25D36E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967" y="2267712"/>
            <a:ext cx="1828800" cy="2505456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5C926BCA-132B-4F97-BF15-9891C359C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220" y="2926080"/>
            <a:ext cx="5279508" cy="1188720"/>
          </a:xfrm>
          <a:solidFill>
            <a:srgbClr val="9BAFB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 did this</a:t>
            </a:r>
          </a:p>
        </p:txBody>
      </p:sp>
    </p:spTree>
    <p:extLst>
      <p:ext uri="{BB962C8B-B14F-4D97-AF65-F5344CB8AC3E}">
        <p14:creationId xmlns:p14="http://schemas.microsoft.com/office/powerpoint/2010/main" val="1035484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32081-9553-496A-9437-DB14BC2B2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F9346-DB85-4019-A9AC-28C0071CA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 heck is this crap?</a:t>
            </a:r>
          </a:p>
        </p:txBody>
      </p:sp>
    </p:spTree>
    <p:extLst>
      <p:ext uri="{BB962C8B-B14F-4D97-AF65-F5344CB8AC3E}">
        <p14:creationId xmlns:p14="http://schemas.microsoft.com/office/powerpoint/2010/main" val="4011973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0BA-7690-4303-96A4-024FB663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FA057-B4BE-4FF3-BA97-66ACD81D7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application built with Python</a:t>
            </a:r>
          </a:p>
          <a:p>
            <a:r>
              <a:rPr lang="en-US" dirty="0"/>
              <a:t>To visualize golf shots from professional golfers</a:t>
            </a:r>
          </a:p>
          <a:p>
            <a:r>
              <a:rPr lang="en-US" dirty="0"/>
              <a:t>Using data from the PGA Tour’s </a:t>
            </a:r>
            <a:r>
              <a:rPr lang="en-US" dirty="0" err="1"/>
              <a:t>Shotlink</a:t>
            </a:r>
            <a:r>
              <a:rPr lang="en-US" dirty="0"/>
              <a:t> Intelligence System</a:t>
            </a:r>
          </a:p>
          <a:p>
            <a:r>
              <a:rPr lang="en-US" dirty="0"/>
              <a:t>In either 2D or 3D</a:t>
            </a:r>
          </a:p>
          <a:p>
            <a:r>
              <a:rPr lang="en-US" dirty="0"/>
              <a:t>For one or more shots at a time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247A4-6F22-4208-B8EA-B37608A84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27E1A-FDAA-4AD1-8EF8-3FEB4F209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Shot Example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511963F-BA63-4648-A267-7946F21160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82738" y="3227437"/>
            <a:ext cx="4270375" cy="242877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71C7FD6-A361-4B34-8815-D7802A3358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38888" y="3245693"/>
            <a:ext cx="4252912" cy="239226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C36B59-FAE6-4891-B8A2-932E5F8B26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Multiple Shot Example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507EBE-EC46-4206-A8F1-4A08112F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1796212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CA1D7-0F66-4940-AD31-DC250FC39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56CD36-CB6C-4892-9F34-4D1CA71AA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1433" y="2638425"/>
            <a:ext cx="5109135" cy="3101975"/>
          </a:xfrm>
        </p:spPr>
      </p:pic>
    </p:spTree>
    <p:extLst>
      <p:ext uri="{BB962C8B-B14F-4D97-AF65-F5344CB8AC3E}">
        <p14:creationId xmlns:p14="http://schemas.microsoft.com/office/powerpoint/2010/main" val="1803990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EAEA-C9A5-4A74-9DA0-885013A5E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5AD3F-EFFD-4254-AA88-00A982CE79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was all this A+ worthy work completed?</a:t>
            </a:r>
          </a:p>
        </p:txBody>
      </p:sp>
    </p:spTree>
    <p:extLst>
      <p:ext uri="{BB962C8B-B14F-4D97-AF65-F5344CB8AC3E}">
        <p14:creationId xmlns:p14="http://schemas.microsoft.com/office/powerpoint/2010/main" val="156601243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157</TotalTime>
  <Words>550</Words>
  <Application>Microsoft Office PowerPoint</Application>
  <PresentationFormat>Widescreen</PresentationFormat>
  <Paragraphs>111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Gill Sans MT</vt:lpstr>
      <vt:lpstr>Parcel</vt:lpstr>
      <vt:lpstr>ProTracer</vt:lpstr>
      <vt:lpstr>Life’s Most Important Questions</vt:lpstr>
      <vt:lpstr>Who?</vt:lpstr>
      <vt:lpstr>I did this</vt:lpstr>
      <vt:lpstr>What?</vt:lpstr>
      <vt:lpstr>What?</vt:lpstr>
      <vt:lpstr>What?</vt:lpstr>
      <vt:lpstr>What?</vt:lpstr>
      <vt:lpstr>When?</vt:lpstr>
      <vt:lpstr>When?</vt:lpstr>
      <vt:lpstr>Where?</vt:lpstr>
      <vt:lpstr>Where?</vt:lpstr>
      <vt:lpstr>Why?</vt:lpstr>
      <vt:lpstr>Why?</vt:lpstr>
      <vt:lpstr>How?</vt:lpstr>
      <vt:lpstr>How?</vt:lpstr>
      <vt:lpstr>How?</vt:lpstr>
      <vt:lpstr>How?</vt:lpstr>
      <vt:lpstr>How?</vt:lpstr>
      <vt:lpstr>How?</vt:lpstr>
      <vt:lpstr>How?</vt:lpstr>
      <vt:lpstr>How?</vt:lpstr>
      <vt:lpstr>How?</vt:lpstr>
      <vt:lpstr>How?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ProTracer</dc:title>
  <dc:creator>ron richardson</dc:creator>
  <cp:lastModifiedBy>ron richardson</cp:lastModifiedBy>
  <cp:revision>6</cp:revision>
  <dcterms:created xsi:type="dcterms:W3CDTF">2017-11-28T04:11:04Z</dcterms:created>
  <dcterms:modified xsi:type="dcterms:W3CDTF">2017-11-28T06:48:04Z</dcterms:modified>
</cp:coreProperties>
</file>